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1826" r:id="rId2"/>
    <p:sldId id="1827" r:id="rId3"/>
  </p:sldIdLst>
  <p:sldSz cx="10287000" cy="6858000" type="35mm"/>
  <p:notesSz cx="6745288" cy="9713913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ctr" rtl="0" eaLnBrk="0" fontAlgn="base" hangingPunct="0">
      <a:spcBef>
        <a:spcPct val="20000"/>
      </a:spcBef>
      <a:spcAft>
        <a:spcPct val="0"/>
      </a:spcAft>
      <a:buSzPct val="70000"/>
      <a:buFont typeface="Symbol" pitchFamily="18" charset="2"/>
      <a:defRPr sz="2400" kern="1200">
        <a:solidFill>
          <a:schemeClr val="tx2"/>
        </a:solidFill>
        <a:latin typeface="Arial" pitchFamily="34" charset="0"/>
        <a:ea typeface="ＭＳ Ｐゴシック" pitchFamily="34" charset="-128"/>
        <a:cs typeface="+mn-cs"/>
      </a:defRPr>
    </a:lvl1pPr>
    <a:lvl2pPr marL="457200" algn="ctr" rtl="0" eaLnBrk="0" fontAlgn="base" hangingPunct="0">
      <a:spcBef>
        <a:spcPct val="20000"/>
      </a:spcBef>
      <a:spcAft>
        <a:spcPct val="0"/>
      </a:spcAft>
      <a:buSzPct val="70000"/>
      <a:buFont typeface="Symbol" pitchFamily="18" charset="2"/>
      <a:defRPr sz="2400" kern="1200">
        <a:solidFill>
          <a:schemeClr val="tx2"/>
        </a:solidFill>
        <a:latin typeface="Arial" pitchFamily="34" charset="0"/>
        <a:ea typeface="ＭＳ Ｐゴシック" pitchFamily="34" charset="-128"/>
        <a:cs typeface="+mn-cs"/>
      </a:defRPr>
    </a:lvl2pPr>
    <a:lvl3pPr marL="914400" algn="ctr" rtl="0" eaLnBrk="0" fontAlgn="base" hangingPunct="0">
      <a:spcBef>
        <a:spcPct val="20000"/>
      </a:spcBef>
      <a:spcAft>
        <a:spcPct val="0"/>
      </a:spcAft>
      <a:buSzPct val="70000"/>
      <a:buFont typeface="Symbol" pitchFamily="18" charset="2"/>
      <a:defRPr sz="2400" kern="1200">
        <a:solidFill>
          <a:schemeClr val="tx2"/>
        </a:solidFill>
        <a:latin typeface="Arial" pitchFamily="34" charset="0"/>
        <a:ea typeface="ＭＳ Ｐゴシック" pitchFamily="34" charset="-128"/>
        <a:cs typeface="+mn-cs"/>
      </a:defRPr>
    </a:lvl3pPr>
    <a:lvl4pPr marL="1371600" algn="ctr" rtl="0" eaLnBrk="0" fontAlgn="base" hangingPunct="0">
      <a:spcBef>
        <a:spcPct val="20000"/>
      </a:spcBef>
      <a:spcAft>
        <a:spcPct val="0"/>
      </a:spcAft>
      <a:buSzPct val="70000"/>
      <a:buFont typeface="Symbol" pitchFamily="18" charset="2"/>
      <a:defRPr sz="2400" kern="1200">
        <a:solidFill>
          <a:schemeClr val="tx2"/>
        </a:solidFill>
        <a:latin typeface="Arial" pitchFamily="34" charset="0"/>
        <a:ea typeface="ＭＳ Ｐゴシック" pitchFamily="34" charset="-128"/>
        <a:cs typeface="+mn-cs"/>
      </a:defRPr>
    </a:lvl4pPr>
    <a:lvl5pPr marL="1828800" algn="ctr" rtl="0" eaLnBrk="0" fontAlgn="base" hangingPunct="0">
      <a:spcBef>
        <a:spcPct val="20000"/>
      </a:spcBef>
      <a:spcAft>
        <a:spcPct val="0"/>
      </a:spcAft>
      <a:buSzPct val="70000"/>
      <a:buFont typeface="Symbol" pitchFamily="18" charset="2"/>
      <a:defRPr sz="2400" kern="1200">
        <a:solidFill>
          <a:schemeClr val="tx2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2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2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2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2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2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059">
          <p15:clr>
            <a:srgbClr val="A4A3A4"/>
          </p15:clr>
        </p15:guide>
        <p15:guide id="2" pos="212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FF"/>
    <a:srgbClr val="0033CC"/>
    <a:srgbClr val="66CCFF"/>
    <a:srgbClr val="FFFF99"/>
    <a:srgbClr val="000099"/>
    <a:srgbClr val="FF9900"/>
    <a:srgbClr val="FFCC66"/>
    <a:srgbClr val="6699FF"/>
    <a:srgbClr val="99CC00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53" autoAdjust="0"/>
    <p:restoredTop sz="98711" autoAdjust="0"/>
  </p:normalViewPr>
  <p:slideViewPr>
    <p:cSldViewPr snapToGrid="0">
      <p:cViewPr>
        <p:scale>
          <a:sx n="120" d="100"/>
          <a:sy n="120" d="100"/>
        </p:scale>
        <p:origin x="-372" y="-48"/>
      </p:cViewPr>
      <p:guideLst>
        <p:guide orient="horz" pos="2160"/>
        <p:guide pos="3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>
        <p:scale>
          <a:sx n="80" d="100"/>
          <a:sy n="80" d="100"/>
        </p:scale>
        <p:origin x="-2346" y="-72"/>
      </p:cViewPr>
      <p:guideLst>
        <p:guide orient="horz" pos="3059"/>
        <p:guide pos="2124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6830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jpeg>
</file>

<file path=ppt/media/image4.jpeg>
</file>

<file path=ppt/media/image5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22325" y="846138"/>
            <a:ext cx="5110163" cy="34067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3288" y="4614863"/>
            <a:ext cx="4938712" cy="43703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1281" tIns="44840" rIns="91281" bIns="448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Cliquez pour modifier le style de texte du masque</a:t>
            </a:r>
          </a:p>
          <a:p>
            <a:pPr lvl="1"/>
            <a:r>
              <a:rPr lang="en-US" smtClean="0"/>
              <a:t>Second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535296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2130425"/>
            <a:ext cx="874395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3050" y="3886200"/>
            <a:ext cx="72009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5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73963" y="203200"/>
            <a:ext cx="2465387" cy="63944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4625" y="203200"/>
            <a:ext cx="7246938" cy="6394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625" y="203200"/>
            <a:ext cx="9864725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74625" y="1268413"/>
            <a:ext cx="4856163" cy="53292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3188" y="1268413"/>
            <a:ext cx="4856162" cy="53292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63969" y="44624"/>
            <a:ext cx="9497835" cy="9906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kumimoji="0" lang="fr-FR" dirty="0" smtClean="0"/>
              <a:t>Modifiez le style du titre</a:t>
            </a:r>
            <a:endParaRPr kumimoji="0"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0" y="1062384"/>
            <a:ext cx="600075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8589FEB3-E214-45EA-A363-6FCC7B7EE6B7}" type="slidenum">
              <a:rPr lang="zh-CN" altLang="en-US" smtClean="0"/>
              <a:pPr>
                <a:defRPr/>
              </a:pPr>
              <a:t>‹Nº›</a:t>
            </a:fld>
            <a:endParaRPr lang="en-US" altLang="zh-CN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282960" y="1340768"/>
            <a:ext cx="9578844" cy="5256584"/>
          </a:xfrm>
        </p:spPr>
        <p:txBody>
          <a:bodyPr/>
          <a:lstStyle>
            <a:lvl1pPr marL="320040" indent="-320040">
              <a:buSzPct val="60000"/>
              <a:buFont typeface="Wingdings" pitchFamily="2" charset="2"/>
              <a:buChar char=""/>
              <a:defRPr sz="2400"/>
            </a:lvl1pPr>
            <a:lvl2pPr>
              <a:defRPr sz="2000"/>
            </a:lvl2pPr>
            <a:lvl3pPr>
              <a:buClr>
                <a:schemeClr val="tx2"/>
              </a:buCl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fr-FR" dirty="0" smtClean="0"/>
              <a:t>Modifiez les styles du texte du masque</a:t>
            </a:r>
          </a:p>
          <a:p>
            <a:pPr lvl="1" eaLnBrk="1" latinLnBrk="0" hangingPunct="1"/>
            <a:r>
              <a:rPr lang="fr-FR" dirty="0" smtClean="0"/>
              <a:t>Deuxième niveau</a:t>
            </a:r>
          </a:p>
          <a:p>
            <a:pPr lvl="2" eaLnBrk="1" latinLnBrk="0" hangingPunct="1"/>
            <a:r>
              <a:rPr lang="fr-FR" dirty="0" smtClean="0"/>
              <a:t>Troisième niveau</a:t>
            </a:r>
          </a:p>
          <a:p>
            <a:pPr lvl="3" eaLnBrk="1" latinLnBrk="0" hangingPunct="1"/>
            <a:r>
              <a:rPr lang="fr-FR" dirty="0" smtClean="0"/>
              <a:t>Quatrième niveau</a:t>
            </a:r>
          </a:p>
          <a:p>
            <a:pPr lvl="4" eaLnBrk="1" latinLnBrk="0" hangingPunct="1"/>
            <a:r>
              <a:rPr lang="fr-FR" dirty="0" smtClean="0"/>
              <a:t>Cinquième niveau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37635223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625" y="53073"/>
            <a:ext cx="9864725" cy="82570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625" y="926275"/>
            <a:ext cx="9864725" cy="5521247"/>
          </a:xfrm>
          <a:ln>
            <a:noFill/>
          </a:ln>
        </p:spPr>
        <p:txBody>
          <a:bodyPr/>
          <a:lstStyle>
            <a:lvl1pPr>
              <a:defRPr sz="2200"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rgbClr val="000099"/>
                </a:solidFill>
              </a:defRPr>
            </a:lvl2pPr>
            <a:lvl3pPr>
              <a:defRPr>
                <a:solidFill>
                  <a:srgbClr val="66CCFF"/>
                </a:solidFill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4406900"/>
            <a:ext cx="874395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906713"/>
            <a:ext cx="874395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625" y="22439"/>
            <a:ext cx="9864725" cy="99377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4625" y="1077019"/>
            <a:ext cx="4856163" cy="532923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3188" y="1087652"/>
            <a:ext cx="4856162" cy="5329237"/>
          </a:xfrm>
        </p:spPr>
        <p:txBody>
          <a:bodyPr/>
          <a:lstStyle>
            <a:lvl1pPr>
              <a:defRPr lang="en-US" sz="220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lvl="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0000"/>
              <a:buFont typeface="Symbol" pitchFamily="18" charset="2"/>
              <a:buChar char="¨"/>
            </a:pPr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4638"/>
            <a:ext cx="92583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535113"/>
            <a:ext cx="454501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" y="2174875"/>
            <a:ext cx="454501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26050" y="1535113"/>
            <a:ext cx="45466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6050" y="2174875"/>
            <a:ext cx="4546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8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273" y="16881"/>
            <a:ext cx="9864725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" name="图片占位符 3"/>
          <p:cNvSpPr>
            <a:spLocks noGrp="1" noChangeAspect="1"/>
          </p:cNvSpPr>
          <p:nvPr>
            <p:ph type="pic" sz="quarter" idx="10"/>
          </p:nvPr>
        </p:nvSpPr>
        <p:spPr>
          <a:xfrm>
            <a:off x="714859" y="821991"/>
            <a:ext cx="2700000" cy="270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图片占位符 3"/>
          <p:cNvSpPr>
            <a:spLocks noGrp="1" noChangeAspect="1"/>
          </p:cNvSpPr>
          <p:nvPr>
            <p:ph type="pic" sz="quarter" idx="11"/>
          </p:nvPr>
        </p:nvSpPr>
        <p:spPr>
          <a:xfrm>
            <a:off x="3703224" y="815365"/>
            <a:ext cx="2700000" cy="270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图片占位符 3"/>
          <p:cNvSpPr>
            <a:spLocks noGrp="1" noChangeAspect="1"/>
          </p:cNvSpPr>
          <p:nvPr>
            <p:ph type="pic" sz="quarter" idx="12"/>
          </p:nvPr>
        </p:nvSpPr>
        <p:spPr>
          <a:xfrm>
            <a:off x="6572319" y="821992"/>
            <a:ext cx="2700000" cy="270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图片占位符 3"/>
          <p:cNvSpPr>
            <a:spLocks noGrp="1" noChangeAspect="1"/>
          </p:cNvSpPr>
          <p:nvPr>
            <p:ph type="pic" sz="quarter" idx="13"/>
          </p:nvPr>
        </p:nvSpPr>
        <p:spPr>
          <a:xfrm>
            <a:off x="721487" y="3850075"/>
            <a:ext cx="2700000" cy="270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3"/>
          <p:cNvSpPr>
            <a:spLocks noGrp="1" noChangeAspect="1"/>
          </p:cNvSpPr>
          <p:nvPr>
            <p:ph type="pic" sz="quarter" idx="14"/>
          </p:nvPr>
        </p:nvSpPr>
        <p:spPr>
          <a:xfrm>
            <a:off x="3709852" y="3843449"/>
            <a:ext cx="2700000" cy="270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3"/>
          <p:cNvSpPr>
            <a:spLocks noGrp="1" noChangeAspect="1"/>
          </p:cNvSpPr>
          <p:nvPr>
            <p:ph type="pic" sz="quarter" idx="15"/>
          </p:nvPr>
        </p:nvSpPr>
        <p:spPr>
          <a:xfrm>
            <a:off x="6578947" y="3850076"/>
            <a:ext cx="2700000" cy="2700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273050"/>
            <a:ext cx="338455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2725" y="273050"/>
            <a:ext cx="574992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1435100"/>
            <a:ext cx="3384550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6125" y="4800600"/>
            <a:ext cx="6172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6125" y="612775"/>
            <a:ext cx="6172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6125" y="5367338"/>
            <a:ext cx="6172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74625" y="203200"/>
            <a:ext cx="9864725" cy="9937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CLIQUEZ POUR MODIFIER LE STYLE DE TITRE DU MASQUE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4625" y="1268413"/>
            <a:ext cx="9864725" cy="5329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Cliquez</a:t>
            </a:r>
            <a:r>
              <a:rPr lang="en-US" dirty="0" smtClean="0"/>
              <a:t> pour modifier le style de </a:t>
            </a:r>
            <a:r>
              <a:rPr lang="en-US" dirty="0" err="1" smtClean="0"/>
              <a:t>texte</a:t>
            </a:r>
            <a:r>
              <a:rPr lang="en-US" dirty="0" smtClean="0"/>
              <a:t> du masque</a:t>
            </a:r>
          </a:p>
          <a:p>
            <a:pPr lvl="1"/>
            <a:r>
              <a:rPr lang="en-US" dirty="0" smtClean="0"/>
              <a:t>Second </a:t>
            </a:r>
            <a:r>
              <a:rPr lang="en-US" dirty="0" err="1" smtClean="0"/>
              <a:t>niveau</a:t>
            </a:r>
            <a:endParaRPr lang="en-US" dirty="0" smtClean="0"/>
          </a:p>
          <a:p>
            <a:pPr lvl="2"/>
            <a:r>
              <a:rPr lang="en-US" dirty="0" err="1" smtClean="0"/>
              <a:t>Troisième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  <a:p>
            <a:pPr lvl="3"/>
            <a:r>
              <a:rPr lang="en-US" dirty="0" err="1" smtClean="0"/>
              <a:t>Quatrième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  <a:p>
            <a:pPr lvl="4"/>
            <a:r>
              <a:rPr lang="en-US" dirty="0" err="1" smtClean="0"/>
              <a:t>Cinquième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</p:txBody>
      </p:sp>
      <p:pic>
        <p:nvPicPr>
          <p:cNvPr id="6" name="Picture 8" descr="C:\PCPeyrin\Francoise\Admin\Logo\Creatis_3066x941.png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9034819" y="6256226"/>
            <a:ext cx="1252181" cy="601774"/>
          </a:xfrm>
          <a:prstGeom prst="rect">
            <a:avLst/>
          </a:prstGeom>
          <a:noFill/>
        </p:spPr>
      </p:pic>
      <p:pic>
        <p:nvPicPr>
          <p:cNvPr id="1030" name="Picture 6" descr="C:\PCPeyrin\Francoise\Admin\Logo\ESRF_main-blue-CMYK_slogan.tif"/>
          <p:cNvPicPr>
            <a:picLocks noChangeAspect="1" noChangeArrowheads="1"/>
          </p:cNvPicPr>
          <p:nvPr userDrawn="1"/>
        </p:nvPicPr>
        <p:blipFill>
          <a:blip r:embed="rId16" cstate="print"/>
          <a:srcRect l="40465"/>
          <a:stretch>
            <a:fillRect/>
          </a:stretch>
        </p:blipFill>
        <p:spPr bwMode="auto">
          <a:xfrm>
            <a:off x="6866" y="5904112"/>
            <a:ext cx="855400" cy="926592"/>
          </a:xfrm>
          <a:prstGeom prst="rect">
            <a:avLst/>
          </a:prstGeom>
          <a:noFill/>
        </p:spPr>
      </p:pic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>
          <a:xfrm>
            <a:off x="8693620" y="573206"/>
            <a:ext cx="14278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4E2056-7844-4518-A11B-2FC522B57AF3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34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charset="2"/>
        <a:buChar char="u"/>
        <a:defRPr sz="2200">
          <a:solidFill>
            <a:schemeClr val="tx2">
              <a:lumMod val="75000"/>
            </a:schemeClr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Arial"/>
        <a:buChar char="•"/>
        <a:defRPr sz="2000">
          <a:solidFill>
            <a:srgbClr val="0070C0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110000"/>
        <a:buFont typeface="Symbol" pitchFamily="18" charset="2"/>
        <a:buChar char="-"/>
        <a:defRPr>
          <a:solidFill>
            <a:schemeClr val="accent2">
              <a:lumMod val="50000"/>
            </a:schemeClr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Symbol" pitchFamily="18" charset="2"/>
        <a:buChar char="-"/>
        <a:defRPr>
          <a:solidFill>
            <a:srgbClr val="FF9900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Symbol" pitchFamily="18" charset="2"/>
        <a:buChar char="-"/>
        <a:defRPr>
          <a:solidFill>
            <a:schemeClr val="accent4">
              <a:lumMod val="10000"/>
            </a:schemeClr>
          </a:solidFill>
          <a:latin typeface="+mn-lt"/>
          <a:ea typeface="ＭＳ Ｐゴシック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Symbol" pitchFamily="18" charset="2"/>
        <a:buChar char="-"/>
        <a:defRPr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Symbol" pitchFamily="18" charset="2"/>
        <a:buChar char="-"/>
        <a:defRPr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Symbol" pitchFamily="18" charset="2"/>
        <a:buChar char="-"/>
        <a:defRPr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Symbol" pitchFamily="18" charset="2"/>
        <a:buChar char="-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Phase nano-CT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625" y="926275"/>
            <a:ext cx="9864725" cy="472633"/>
          </a:xfrm>
        </p:spPr>
        <p:txBody>
          <a:bodyPr/>
          <a:lstStyle/>
          <a:p>
            <a:r>
              <a:rPr lang="fr-FR" sz="2400" dirty="0" err="1"/>
              <a:t>Sample</a:t>
            </a:r>
            <a:r>
              <a:rPr lang="fr-FR" sz="2400" dirty="0"/>
              <a:t> #</a:t>
            </a:r>
            <a:r>
              <a:rPr lang="fr-FR" sz="2400" dirty="0" smtClean="0"/>
              <a:t>166, 56 </a:t>
            </a:r>
            <a:r>
              <a:rPr lang="fr-FR" sz="2400" dirty="0" err="1"/>
              <a:t>yo</a:t>
            </a:r>
            <a:endParaRPr lang="fr-FR" sz="2400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4E2056-7844-4518-A11B-2FC522B57AF3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图片占位符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14524" y="1617025"/>
            <a:ext cx="4068022" cy="4068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88396" y="5974211"/>
            <a:ext cx="15295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MIP-Z 100 slices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17717" y="5970476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Zoom of MIP-Z</a:t>
            </a:r>
            <a:endParaRPr lang="fr-FR" sz="1400" dirty="0"/>
          </a:p>
        </p:txBody>
      </p:sp>
      <p:sp>
        <p:nvSpPr>
          <p:cNvPr id="15" name="矩形 38"/>
          <p:cNvSpPr/>
          <p:nvPr/>
        </p:nvSpPr>
        <p:spPr>
          <a:xfrm>
            <a:off x="2331974" y="2310194"/>
            <a:ext cx="898970" cy="757431"/>
          </a:xfrm>
          <a:prstGeom prst="rect">
            <a:avLst/>
          </a:prstGeom>
          <a:noFill/>
          <a:ln w="12700">
            <a:solidFill>
              <a:srgbClr val="00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6" name="Picture 2" descr="D:\Study\Multips\Results\Test\multips_166_2012_femR_1L_120nm_tomo1__MaxPIZ_crop-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" b="29"/>
          <a:stretch>
            <a:fillRect/>
          </a:stretch>
        </p:blipFill>
        <p:spPr bwMode="auto">
          <a:xfrm>
            <a:off x="5765800" y="1565000"/>
            <a:ext cx="4273550" cy="427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/>
          <p:cNvSpPr txBox="1"/>
          <p:nvPr/>
        </p:nvSpPr>
        <p:spPr>
          <a:xfrm>
            <a:off x="3587305" y="962536"/>
            <a:ext cx="17382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>
                <a:solidFill>
                  <a:srgbClr val="FF0000"/>
                </a:solidFill>
              </a:rPr>
              <a:t>Voxel 120 nm</a:t>
            </a:r>
            <a:endParaRPr lang="fr-F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531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Images at 120 nm: segmentation of lacunae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625" y="926275"/>
            <a:ext cx="9864725" cy="532189"/>
          </a:xfrm>
        </p:spPr>
        <p:txBody>
          <a:bodyPr/>
          <a:lstStyle/>
          <a:p>
            <a:r>
              <a:rPr lang="fr-FR" dirty="0" smtClean="0"/>
              <a:t>Segmentation of </a:t>
            </a:r>
            <a:r>
              <a:rPr lang="fr-FR" dirty="0" err="1" smtClean="0"/>
              <a:t>lacunae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84E2056-7844-4518-A11B-2FC522B57AF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aste_Compress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8538" y="1543544"/>
            <a:ext cx="7630510" cy="476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72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acheted.ppt - Tache">
  <a:themeElements>
    <a:clrScheme name="Custom 5">
      <a:dk1>
        <a:srgbClr val="FFFFFF"/>
      </a:dk1>
      <a:lt1>
        <a:srgbClr val="151515"/>
      </a:lt1>
      <a:dk2>
        <a:srgbClr val="FFFFFF"/>
      </a:dk2>
      <a:lt2>
        <a:srgbClr val="001C72"/>
      </a:lt2>
      <a:accent1>
        <a:srgbClr val="6600B6"/>
      </a:accent1>
      <a:accent2>
        <a:srgbClr val="65FF65"/>
      </a:accent2>
      <a:accent3>
        <a:srgbClr val="AAADE2"/>
      </a:accent3>
      <a:accent4>
        <a:srgbClr val="DADADA"/>
      </a:accent4>
      <a:accent5>
        <a:srgbClr val="FFAAFF"/>
      </a:accent5>
      <a:accent6>
        <a:srgbClr val="00E700"/>
      </a:accent6>
      <a:hlink>
        <a:srgbClr val="8901F3"/>
      </a:hlink>
      <a:folHlink>
        <a:srgbClr val="DC0081"/>
      </a:folHlink>
    </a:clrScheme>
    <a:fontScheme name="tacheted.ppt - Tach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Pct val="70000"/>
          <a:buFont typeface="Symbol" pitchFamily="18" charset="2"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Pct val="70000"/>
          <a:buFont typeface="Symbol" pitchFamily="18" charset="2"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tacheted.ppt - Tach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acheted.ppt - Tach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acheted.ppt - Tach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acheted.ppt - Tach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acheted.ppt - Tach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acheted.ppt - Tach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acheted.ppt - Tach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9544</TotalTime>
  <Pages>12</Pages>
  <Words>30</Words>
  <Application>Microsoft Office PowerPoint</Application>
  <PresentationFormat>Diapositivas de 35 mm</PresentationFormat>
  <Paragraphs>9</Paragraphs>
  <Slides>2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3" baseType="lpstr">
      <vt:lpstr>tacheted.ppt - Tache</vt:lpstr>
      <vt:lpstr>Phase nano-CT</vt:lpstr>
      <vt:lpstr>Images at 120 nm: segmentation of lacunae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crieff</dc:title>
  <dc:creator>F. peyrin</dc:creator>
  <cp:lastModifiedBy>Juan Felipe Perez-Juste Abascal</cp:lastModifiedBy>
  <cp:revision>2036</cp:revision>
  <cp:lastPrinted>2000-08-31T17:24:23Z</cp:lastPrinted>
  <dcterms:created xsi:type="dcterms:W3CDTF">1998-09-04T17:19:23Z</dcterms:created>
  <dcterms:modified xsi:type="dcterms:W3CDTF">2016-09-23T13:58:28Z</dcterms:modified>
</cp:coreProperties>
</file>

<file path=docProps/thumbnail.jpeg>
</file>